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0586-2C63-40F5-B223-FEE31CD2A828}" type="datetimeFigureOut">
              <a:rPr lang="fr-FR" smtClean="0"/>
              <a:t>18/06/2018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AD220-878D-4901-9137-388B64F6A3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0435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0586-2C63-40F5-B223-FEE31CD2A828}" type="datetimeFigureOut">
              <a:rPr lang="fr-FR" smtClean="0"/>
              <a:t>18/06/2018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AD220-878D-4901-9137-388B64F6A3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5469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0586-2C63-40F5-B223-FEE31CD2A828}" type="datetimeFigureOut">
              <a:rPr lang="fr-FR" smtClean="0"/>
              <a:t>18/06/2018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AD220-878D-4901-9137-388B64F6A3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1221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0586-2C63-40F5-B223-FEE31CD2A828}" type="datetimeFigureOut">
              <a:rPr lang="fr-FR" smtClean="0"/>
              <a:t>18/06/2018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AD220-878D-4901-9137-388B64F6A3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04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0586-2C63-40F5-B223-FEE31CD2A828}" type="datetimeFigureOut">
              <a:rPr lang="fr-FR" smtClean="0"/>
              <a:t>18/06/2018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AD220-878D-4901-9137-388B64F6A3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8471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0586-2C63-40F5-B223-FEE31CD2A828}" type="datetimeFigureOut">
              <a:rPr lang="fr-FR" smtClean="0"/>
              <a:t>18/06/2018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AD220-878D-4901-9137-388B64F6A3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7449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0586-2C63-40F5-B223-FEE31CD2A828}" type="datetimeFigureOut">
              <a:rPr lang="fr-FR" smtClean="0"/>
              <a:t>18/06/2018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AD220-878D-4901-9137-388B64F6A3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8890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0586-2C63-40F5-B223-FEE31CD2A828}" type="datetimeFigureOut">
              <a:rPr lang="fr-FR" smtClean="0"/>
              <a:t>18/06/2018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AD220-878D-4901-9137-388B64F6A3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2583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0586-2C63-40F5-B223-FEE31CD2A828}" type="datetimeFigureOut">
              <a:rPr lang="fr-FR" smtClean="0"/>
              <a:t>18/06/2018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AD220-878D-4901-9137-388B64F6A3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9811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0586-2C63-40F5-B223-FEE31CD2A828}" type="datetimeFigureOut">
              <a:rPr lang="fr-FR" smtClean="0"/>
              <a:t>18/06/2018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AD220-878D-4901-9137-388B64F6A3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2216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0586-2C63-40F5-B223-FEE31CD2A828}" type="datetimeFigureOut">
              <a:rPr lang="fr-FR" smtClean="0"/>
              <a:t>18/06/2018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AD220-878D-4901-9137-388B64F6A3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98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F0586-2C63-40F5-B223-FEE31CD2A828}" type="datetimeFigureOut">
              <a:rPr lang="fr-FR" smtClean="0"/>
              <a:t>18/06/2018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AD220-878D-4901-9137-388B64F6A3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0255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717690"/>
              </p:ext>
            </p:extLst>
          </p:nvPr>
        </p:nvGraphicFramePr>
        <p:xfrm>
          <a:off x="251520" y="908720"/>
          <a:ext cx="3600399" cy="4922520"/>
        </p:xfrm>
        <a:graphic>
          <a:graphicData uri="http://schemas.openxmlformats.org/drawingml/2006/table">
            <a:tbl>
              <a:tblPr/>
              <a:tblGrid>
                <a:gridCol w="3600399"/>
              </a:tblGrid>
              <a:tr h="4392487">
                <a:tc>
                  <a:txBody>
                    <a:bodyPr/>
                    <a:lstStyle/>
                    <a:p>
                      <a:pPr algn="just"/>
                      <a:r>
                        <a:rPr lang="fr-FR" sz="1300" dirty="0">
                          <a:effectLst/>
                        </a:rPr>
                        <a:t>Le colloque “</a:t>
                      </a:r>
                      <a:r>
                        <a:rPr lang="fr-FR" sz="1300" b="1" dirty="0" smtClean="0">
                          <a:solidFill>
                            <a:srgbClr val="71438F"/>
                          </a:solidFill>
                          <a:effectLst/>
                        </a:rPr>
                        <a:t>PHAGES</a:t>
                      </a:r>
                      <a:r>
                        <a:rPr lang="fr-FR" sz="1300" b="1" baseline="0" dirty="0" smtClean="0">
                          <a:solidFill>
                            <a:srgbClr val="71438F"/>
                          </a:solidFill>
                          <a:effectLst/>
                        </a:rPr>
                        <a:t> in Bordeaux</a:t>
                      </a:r>
                      <a:r>
                        <a:rPr lang="fr-FR" sz="1300" dirty="0" smtClean="0">
                          <a:effectLst/>
                        </a:rPr>
                        <a:t>" </a:t>
                      </a:r>
                      <a:r>
                        <a:rPr lang="fr-FR" sz="1300" dirty="0">
                          <a:effectLst/>
                        </a:rPr>
                        <a:t>aura lieu les </a:t>
                      </a:r>
                      <a:r>
                        <a:rPr lang="fr-FR" sz="1300" dirty="0" smtClean="0">
                          <a:effectLst/>
                        </a:rPr>
                        <a:t>24 </a:t>
                      </a:r>
                      <a:r>
                        <a:rPr lang="fr-FR" sz="1300" dirty="0">
                          <a:effectLst/>
                        </a:rPr>
                        <a:t>et </a:t>
                      </a:r>
                      <a:r>
                        <a:rPr lang="fr-FR" sz="1300" dirty="0" smtClean="0">
                          <a:effectLst/>
                        </a:rPr>
                        <a:t>25 Septembre 2018 </a:t>
                      </a:r>
                      <a:r>
                        <a:rPr lang="fr-FR" sz="1300" dirty="0">
                          <a:effectLst/>
                        </a:rPr>
                        <a:t>à </a:t>
                      </a:r>
                      <a:r>
                        <a:rPr lang="fr-FR" sz="1300" dirty="0" smtClean="0">
                          <a:effectLst/>
                        </a:rPr>
                        <a:t>l’Université Bordeaux sur </a:t>
                      </a:r>
                      <a:r>
                        <a:rPr lang="fr-FR" sz="1300" dirty="0">
                          <a:effectLst/>
                        </a:rPr>
                        <a:t>le campus </a:t>
                      </a:r>
                      <a:r>
                        <a:rPr lang="fr-FR" sz="1300" dirty="0" smtClean="0">
                          <a:effectLst/>
                        </a:rPr>
                        <a:t>Victoire. </a:t>
                      </a:r>
                      <a:r>
                        <a:rPr lang="fr-FR" sz="1300" dirty="0">
                          <a:effectLst/>
                        </a:rPr>
                        <a:t>Après </a:t>
                      </a:r>
                      <a:r>
                        <a:rPr lang="fr-FR" sz="1300" dirty="0" smtClean="0">
                          <a:effectLst/>
                        </a:rPr>
                        <a:t>Montpellier-2015,</a:t>
                      </a:r>
                      <a:r>
                        <a:rPr lang="fr-FR" sz="1300" baseline="0" dirty="0" smtClean="0">
                          <a:effectLst/>
                        </a:rPr>
                        <a:t> </a:t>
                      </a:r>
                      <a:r>
                        <a:rPr lang="fr-FR" sz="1300" dirty="0" smtClean="0">
                          <a:effectLst/>
                        </a:rPr>
                        <a:t>Marseille-2016</a:t>
                      </a:r>
                      <a:r>
                        <a:rPr lang="fr-FR" sz="1300" dirty="0">
                          <a:effectLst/>
                        </a:rPr>
                        <a:t>, </a:t>
                      </a:r>
                      <a:r>
                        <a:rPr lang="fr-FR" sz="1300" dirty="0" smtClean="0">
                          <a:effectLst/>
                        </a:rPr>
                        <a:t>et Gif-Sur-Yvette 2017,</a:t>
                      </a:r>
                      <a:r>
                        <a:rPr lang="fr-FR" sz="1300" baseline="0" dirty="0" smtClean="0">
                          <a:effectLst/>
                        </a:rPr>
                        <a:t> </a:t>
                      </a:r>
                      <a:r>
                        <a:rPr lang="fr-FR" sz="1300" dirty="0" smtClean="0">
                          <a:effectLst/>
                        </a:rPr>
                        <a:t>c’est </a:t>
                      </a:r>
                      <a:r>
                        <a:rPr lang="fr-FR" sz="1300" dirty="0">
                          <a:effectLst/>
                        </a:rPr>
                        <a:t>le </a:t>
                      </a:r>
                      <a:r>
                        <a:rPr lang="fr-FR" sz="1300" dirty="0" smtClean="0">
                          <a:effectLst/>
                        </a:rPr>
                        <a:t>quatrième</a:t>
                      </a:r>
                      <a:r>
                        <a:rPr lang="fr-FR" sz="1300" baseline="0" dirty="0" smtClean="0">
                          <a:effectLst/>
                        </a:rPr>
                        <a:t> </a:t>
                      </a:r>
                      <a:r>
                        <a:rPr lang="fr-FR" sz="1300" dirty="0" smtClean="0">
                          <a:effectLst/>
                        </a:rPr>
                        <a:t>colloque </a:t>
                      </a:r>
                      <a:r>
                        <a:rPr lang="fr-FR" sz="1300" dirty="0">
                          <a:effectLst/>
                        </a:rPr>
                        <a:t>sur les phages organisé par le</a:t>
                      </a:r>
                      <a:r>
                        <a:rPr lang="fr-FR" sz="1300" b="1" dirty="0">
                          <a:solidFill>
                            <a:srgbClr val="71438F"/>
                          </a:solidFill>
                          <a:effectLst/>
                        </a:rPr>
                        <a:t> Réseau Thématique Pluridisciplinaire PHAGES.fr</a:t>
                      </a:r>
                      <a:r>
                        <a:rPr lang="fr-FR" sz="1300" dirty="0">
                          <a:effectLst/>
                        </a:rPr>
                        <a:t>. Son objectif est de rassembler la communauté des équipes françaises impliquées dans la recherche sur les bactériophages, tout en étant ouvert aux équipes internationales. Plusieurs scientifiques étrangers spécialistes des bactériophages y donneront une conférence plénière.  </a:t>
                      </a:r>
                    </a:p>
                    <a:p>
                      <a:pPr algn="just"/>
                      <a:r>
                        <a:rPr lang="fr-FR" sz="1300" dirty="0">
                          <a:effectLst/>
                        </a:rPr>
                        <a:t>Les thématiques qui seront abordées donneront une vue d’ensemble des recherches en cours et favoriseront les interactions scientifiques entre équipes travaillant dans des domaines variés et complémentaires :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fr-FR" sz="1300" dirty="0" smtClean="0">
                          <a:solidFill>
                            <a:srgbClr val="575757"/>
                          </a:solidFill>
                          <a:effectLst/>
                        </a:rPr>
                        <a:t>- Interactions </a:t>
                      </a:r>
                      <a:r>
                        <a:rPr lang="fr-FR" sz="1300" dirty="0">
                          <a:solidFill>
                            <a:srgbClr val="575757"/>
                          </a:solidFill>
                          <a:effectLst/>
                        </a:rPr>
                        <a:t>Moléculaires </a:t>
                      </a:r>
                      <a:r>
                        <a:rPr lang="fr-FR" sz="1300" dirty="0" smtClean="0">
                          <a:solidFill>
                            <a:srgbClr val="575757"/>
                          </a:solidFill>
                          <a:effectLst/>
                        </a:rPr>
                        <a:t>Phage-Hôte</a:t>
                      </a:r>
                      <a:endParaRPr lang="fr-FR" sz="1300" dirty="0">
                        <a:effectLst/>
                      </a:endParaRPr>
                    </a:p>
                    <a:p>
                      <a:pPr algn="just"/>
                      <a:r>
                        <a:rPr lang="fr-FR" sz="1300" dirty="0">
                          <a:solidFill>
                            <a:srgbClr val="575757"/>
                          </a:solidFill>
                          <a:effectLst/>
                        </a:rPr>
                        <a:t>- Ecologie et Evolution</a:t>
                      </a:r>
                      <a:endParaRPr lang="fr-FR" sz="1300" dirty="0">
                        <a:effectLst/>
                      </a:endParaRPr>
                    </a:p>
                    <a:p>
                      <a:pPr algn="just"/>
                      <a:r>
                        <a:rPr lang="fr-FR" sz="1300" dirty="0">
                          <a:solidFill>
                            <a:srgbClr val="575757"/>
                          </a:solidFill>
                          <a:effectLst/>
                        </a:rPr>
                        <a:t>- Application en Thérapie </a:t>
                      </a:r>
                      <a:r>
                        <a:rPr lang="fr-FR" sz="1300">
                          <a:solidFill>
                            <a:srgbClr val="575757"/>
                          </a:solidFill>
                          <a:effectLst/>
                        </a:rPr>
                        <a:t>et </a:t>
                      </a:r>
                      <a:r>
                        <a:rPr lang="fr-FR" sz="1300" smtClean="0">
                          <a:solidFill>
                            <a:srgbClr val="575757"/>
                          </a:solidFill>
                          <a:effectLst/>
                        </a:rPr>
                        <a:t>en Biotechnologie</a:t>
                      </a:r>
                      <a:endParaRPr lang="fr-FR" sz="1300" dirty="0">
                        <a:effectLst/>
                      </a:endParaRPr>
                    </a:p>
                    <a:p>
                      <a:pPr algn="just"/>
                      <a:r>
                        <a:rPr lang="fr-FR" sz="1300" b="1" dirty="0">
                          <a:solidFill>
                            <a:srgbClr val="71438F"/>
                          </a:solidFill>
                          <a:effectLst/>
                        </a:rPr>
                        <a:t>Conférenciers invités : </a:t>
                      </a:r>
                      <a:endParaRPr lang="fr-FR" sz="1300" b="1" dirty="0" smtClean="0">
                        <a:solidFill>
                          <a:srgbClr val="71438F"/>
                        </a:solidFill>
                        <a:effectLst/>
                      </a:endParaRPr>
                    </a:p>
                    <a:p>
                      <a:pPr algn="l"/>
                      <a:r>
                        <a:rPr lang="fr-FR" sz="1000" b="0" dirty="0" smtClean="0">
                          <a:solidFill>
                            <a:schemeClr val="tx1"/>
                          </a:solidFill>
                          <a:latin typeface="Eras Demi ITC" panose="020B0805030504020804" pitchFamily="34" charset="0"/>
                        </a:rPr>
                        <a:t>Jennifer </a:t>
                      </a:r>
                      <a:r>
                        <a:rPr lang="fr-FR" sz="1000" b="0" dirty="0" err="1" smtClean="0">
                          <a:solidFill>
                            <a:schemeClr val="tx1"/>
                          </a:solidFill>
                          <a:latin typeface="Eras Demi ITC" panose="020B0805030504020804" pitchFamily="34" charset="0"/>
                        </a:rPr>
                        <a:t>Mahony</a:t>
                      </a:r>
                      <a:r>
                        <a:rPr lang="fr-FR" sz="1000" b="0" dirty="0" smtClean="0">
                          <a:solidFill>
                            <a:schemeClr val="tx1"/>
                          </a:solidFill>
                          <a:latin typeface="Eras Demi ITC" panose="020B0805030504020804" pitchFamily="34" charset="0"/>
                        </a:rPr>
                        <a:t>, UCC Cork, IRL</a:t>
                      </a:r>
                    </a:p>
                    <a:p>
                      <a:pPr algn="l"/>
                      <a:r>
                        <a:rPr lang="fr-FR" sz="1000" b="0" dirty="0" smtClean="0">
                          <a:solidFill>
                            <a:schemeClr val="tx1"/>
                          </a:solidFill>
                          <a:latin typeface="Eras Demi ITC" panose="020B0805030504020804" pitchFamily="34" charset="0"/>
                        </a:rPr>
                        <a:t>Patrick </a:t>
                      </a:r>
                      <a:r>
                        <a:rPr lang="fr-FR" sz="1000" b="0" dirty="0" err="1" smtClean="0">
                          <a:solidFill>
                            <a:schemeClr val="tx1"/>
                          </a:solidFill>
                          <a:latin typeface="Eras Demi ITC" panose="020B0805030504020804" pitchFamily="34" charset="0"/>
                        </a:rPr>
                        <a:t>Forterre</a:t>
                      </a:r>
                      <a:r>
                        <a:rPr lang="fr-FR" sz="1000" b="0" dirty="0" smtClean="0">
                          <a:solidFill>
                            <a:schemeClr val="tx1"/>
                          </a:solidFill>
                          <a:latin typeface="Eras Demi ITC" panose="020B0805030504020804" pitchFamily="34" charset="0"/>
                        </a:rPr>
                        <a:t>, </a:t>
                      </a:r>
                      <a:r>
                        <a:rPr lang="fr-FR" sz="1000" b="0" dirty="0" err="1" smtClean="0">
                          <a:solidFill>
                            <a:schemeClr val="tx1"/>
                          </a:solidFill>
                          <a:latin typeface="Eras Demi ITC" panose="020B0805030504020804" pitchFamily="34" charset="0"/>
                        </a:rPr>
                        <a:t>Inst</a:t>
                      </a:r>
                      <a:r>
                        <a:rPr lang="fr-FR" sz="1000" b="0" dirty="0" smtClean="0">
                          <a:solidFill>
                            <a:schemeClr val="tx1"/>
                          </a:solidFill>
                          <a:latin typeface="Eras Demi ITC" panose="020B0805030504020804" pitchFamily="34" charset="0"/>
                        </a:rPr>
                        <a:t>. Pasteur, Paris, F</a:t>
                      </a:r>
                    </a:p>
                    <a:p>
                      <a:pPr algn="l"/>
                      <a:r>
                        <a:rPr lang="fr-FR" sz="1000" b="0" dirty="0" smtClean="0">
                          <a:solidFill>
                            <a:schemeClr val="tx1"/>
                          </a:solidFill>
                          <a:latin typeface="Eras Demi ITC" panose="020B0805030504020804" pitchFamily="34" charset="0"/>
                        </a:rPr>
                        <a:t>Gilbert </a:t>
                      </a:r>
                      <a:r>
                        <a:rPr lang="fr-FR" sz="1000" b="0" dirty="0" err="1" smtClean="0">
                          <a:solidFill>
                            <a:schemeClr val="tx1"/>
                          </a:solidFill>
                          <a:latin typeface="Eras Demi ITC" panose="020B0805030504020804" pitchFamily="34" charset="0"/>
                        </a:rPr>
                        <a:t>Verbeken</a:t>
                      </a:r>
                      <a:r>
                        <a:rPr lang="fr-FR" sz="1000" b="0" dirty="0" smtClean="0">
                          <a:solidFill>
                            <a:schemeClr val="tx1"/>
                          </a:solidFill>
                          <a:latin typeface="Eras Demi ITC" panose="020B0805030504020804" pitchFamily="34" charset="0"/>
                        </a:rPr>
                        <a:t>, </a:t>
                      </a:r>
                      <a:r>
                        <a:rPr lang="fr-FR" sz="1000" b="0" dirty="0" err="1" smtClean="0">
                          <a:solidFill>
                            <a:schemeClr val="tx1"/>
                          </a:solidFill>
                          <a:latin typeface="Eras Demi ITC" panose="020B0805030504020804" pitchFamily="34" charset="0"/>
                        </a:rPr>
                        <a:t>Hopital</a:t>
                      </a:r>
                      <a:r>
                        <a:rPr lang="fr-FR" sz="1000" b="0" dirty="0" smtClean="0">
                          <a:solidFill>
                            <a:schemeClr val="tx1"/>
                          </a:solidFill>
                          <a:latin typeface="Eras Demi ITC" panose="020B0805030504020804" pitchFamily="34" charset="0"/>
                        </a:rPr>
                        <a:t> militaire de la Reine Astrid, Bruxelles, B</a:t>
                      </a:r>
                    </a:p>
                    <a:p>
                      <a:pPr algn="l"/>
                      <a:endParaRPr lang="fr-FR" sz="1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6724" y="260648"/>
            <a:ext cx="2808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PHAGES in</a:t>
            </a:r>
            <a:r>
              <a:rPr kumimoji="0" lang="fr-FR" altLang="fr-FR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fr-FR" altLang="fr-FR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Bordeaux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1026" name="Picture 2" descr="C:\Users\clehenaff\Pictures\Image1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7545" y="1100446"/>
            <a:ext cx="3849969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3311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899592" y="764704"/>
            <a:ext cx="7200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Inscriptions:</a:t>
            </a:r>
            <a:endParaRPr lang="fr-FR" dirty="0"/>
          </a:p>
          <a:p>
            <a:r>
              <a:rPr lang="fr-FR" dirty="0" smtClean="0"/>
              <a:t>Nom			-	</a:t>
            </a:r>
          </a:p>
          <a:p>
            <a:r>
              <a:rPr lang="fr-FR" dirty="0" smtClean="0"/>
              <a:t>Prénom			-</a:t>
            </a:r>
          </a:p>
          <a:p>
            <a:r>
              <a:rPr lang="fr-FR" dirty="0" smtClean="0"/>
              <a:t>Laboratoire/Société	-</a:t>
            </a:r>
          </a:p>
          <a:p>
            <a:endParaRPr lang="fr-FR" dirty="0"/>
          </a:p>
          <a:p>
            <a:r>
              <a:rPr lang="fr-FR" b="1" dirty="0"/>
              <a:t>Participation </a:t>
            </a:r>
            <a:r>
              <a:rPr lang="fr-FR" b="1" dirty="0" smtClean="0"/>
              <a:t>aux conférences les 24 &amp; 25 septembre:</a:t>
            </a:r>
            <a:endParaRPr lang="fr-FR" dirty="0"/>
          </a:p>
          <a:p>
            <a:r>
              <a:rPr lang="fr-FR" dirty="0" smtClean="0"/>
              <a:t>Doctorant </a:t>
            </a:r>
            <a:r>
              <a:rPr lang="fr-FR" dirty="0"/>
              <a:t>	</a:t>
            </a:r>
            <a:r>
              <a:rPr lang="fr-FR" dirty="0" smtClean="0"/>
              <a:t>	</a:t>
            </a:r>
            <a:r>
              <a:rPr lang="fr-FR" dirty="0" smtClean="0">
                <a:sym typeface="Wingdings 2"/>
              </a:rPr>
              <a:t></a:t>
            </a:r>
            <a:r>
              <a:rPr lang="fr-FR" dirty="0" smtClean="0"/>
              <a:t>		Gratuit</a:t>
            </a:r>
            <a:endParaRPr lang="fr-FR" dirty="0"/>
          </a:p>
          <a:p>
            <a:r>
              <a:rPr lang="fr-FR" dirty="0"/>
              <a:t>Académique </a:t>
            </a:r>
            <a:r>
              <a:rPr lang="fr-FR" dirty="0"/>
              <a:t>	</a:t>
            </a:r>
            <a:r>
              <a:rPr lang="fr-FR" dirty="0" smtClean="0"/>
              <a:t>	</a:t>
            </a:r>
            <a:r>
              <a:rPr lang="fr-FR" dirty="0" smtClean="0">
                <a:sym typeface="Wingdings 2"/>
              </a:rPr>
              <a:t> </a:t>
            </a:r>
            <a:r>
              <a:rPr lang="fr-FR" dirty="0" smtClean="0"/>
              <a:t>		50 </a:t>
            </a:r>
            <a:r>
              <a:rPr lang="fr-FR" dirty="0"/>
              <a:t>euros</a:t>
            </a:r>
          </a:p>
          <a:p>
            <a:r>
              <a:rPr lang="fr-FR" dirty="0" smtClean="0"/>
              <a:t>Industriel			</a:t>
            </a:r>
            <a:r>
              <a:rPr lang="fr-FR" dirty="0" smtClean="0">
                <a:sym typeface="Wingdings 2"/>
              </a:rPr>
              <a:t>		</a:t>
            </a:r>
            <a:r>
              <a:rPr lang="fr-FR" dirty="0" smtClean="0"/>
              <a:t>50 </a:t>
            </a:r>
            <a:r>
              <a:rPr lang="fr-FR" dirty="0"/>
              <a:t>euros</a:t>
            </a:r>
          </a:p>
          <a:p>
            <a:r>
              <a:rPr lang="fr-FR" dirty="0"/>
              <a:t/>
            </a:r>
            <a:br>
              <a:rPr lang="fr-FR" dirty="0"/>
            </a:br>
            <a:r>
              <a:rPr lang="fr-FR" b="1" dirty="0" smtClean="0"/>
              <a:t>Déjeuners des 24 &amp; 25 septembre:</a:t>
            </a:r>
          </a:p>
          <a:p>
            <a:r>
              <a:rPr lang="fr-FR" dirty="0" smtClean="0"/>
              <a:t>Repas spéciaux, préciser …………..</a:t>
            </a:r>
            <a:endParaRPr lang="fr-FR" dirty="0"/>
          </a:p>
          <a:p>
            <a:r>
              <a:rPr lang="fr-FR" dirty="0"/>
              <a:t/>
            </a:r>
            <a:br>
              <a:rPr lang="fr-FR" dirty="0"/>
            </a:br>
            <a:r>
              <a:rPr lang="fr-FR" b="1" dirty="0" smtClean="0"/>
              <a:t>Diner </a:t>
            </a:r>
            <a:r>
              <a:rPr lang="fr-FR" b="1" dirty="0"/>
              <a:t>de </a:t>
            </a:r>
            <a:r>
              <a:rPr lang="fr-FR" b="1" dirty="0" smtClean="0"/>
              <a:t>Gala: Cité du Vin le 24 septembre</a:t>
            </a:r>
            <a:endParaRPr lang="fr-FR" dirty="0"/>
          </a:p>
          <a:p>
            <a:r>
              <a:rPr lang="fr-FR" dirty="0" smtClean="0"/>
              <a:t>Inscription 		</a:t>
            </a:r>
            <a:r>
              <a:rPr lang="fr-FR" dirty="0" smtClean="0">
                <a:sym typeface="Wingdings 2"/>
              </a:rPr>
              <a:t>		35 euros</a:t>
            </a:r>
            <a:endParaRPr lang="fr-FR" dirty="0">
              <a:sym typeface="Wingdings 2"/>
            </a:endParaRPr>
          </a:p>
          <a:p>
            <a:r>
              <a:rPr lang="fr-FR" dirty="0" smtClean="0"/>
              <a:t>Personne accompagnante	</a:t>
            </a:r>
            <a:r>
              <a:rPr lang="fr-FR" dirty="0" smtClean="0">
                <a:sym typeface="Wingdings 2"/>
              </a:rPr>
              <a:t>		35 euros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27584" y="5949280"/>
            <a:ext cx="8202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smtClean="0">
                <a:solidFill>
                  <a:srgbClr val="FF0000"/>
                </a:solidFill>
              </a:rPr>
              <a:t>Fiche à mettre en lien sur phages.fr ou bien à envoyer en mail aux membres du réseau</a:t>
            </a:r>
            <a:endParaRPr lang="fr-FR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362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559254"/>
              </p:ext>
            </p:extLst>
          </p:nvPr>
        </p:nvGraphicFramePr>
        <p:xfrm>
          <a:off x="827585" y="764704"/>
          <a:ext cx="6696744" cy="30963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4561"/>
                <a:gridCol w="614845"/>
                <a:gridCol w="412307"/>
                <a:gridCol w="615568"/>
                <a:gridCol w="717560"/>
                <a:gridCol w="1845981"/>
                <a:gridCol w="985922"/>
              </a:tblGrid>
              <a:tr h="216024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Recettes</a:t>
                      </a:r>
                      <a:endParaRPr lang="fr-FR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Dépenses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4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Libellé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Montant HT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TVA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Montant TTC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Fournisseur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Objet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Montant TTC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20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Réseau Thématique Phage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solidFill>
                            <a:srgbClr val="FF0000"/>
                          </a:solidFill>
                          <a:effectLst/>
                        </a:rPr>
                        <a:t>2600</a:t>
                      </a:r>
                      <a:endParaRPr lang="fr-FR" sz="1200" dirty="0">
                        <a:solidFill>
                          <a:srgbClr val="FF0000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0,00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3300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Comm- Repro.-Livrets Colloque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850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20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Bordeaux INP</a:t>
                      </a:r>
                      <a:endParaRPr lang="fr-FR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800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0,00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800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Pause-Café 24/09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950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20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Droits d’inscription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3500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0,00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3500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Pause-Café 25/09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650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20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Repas Gala 24/09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2500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0,00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2500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Déjeuner 24/09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2000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20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</a:rPr>
                        <a:t>Frais de gestion</a:t>
                      </a:r>
                      <a:r>
                        <a:rPr lang="fr-FR" sz="800" baseline="0" dirty="0" smtClean="0">
                          <a:effectLst/>
                        </a:rPr>
                        <a:t> </a:t>
                      </a:r>
                      <a:r>
                        <a:rPr lang="fr-FR" sz="800" baseline="0" dirty="0" err="1" smtClean="0">
                          <a:effectLst/>
                        </a:rPr>
                        <a:t>Adera</a:t>
                      </a: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fr-FR" sz="800" dirty="0" smtClean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fr-FR" sz="1200" dirty="0">
                        <a:solidFill>
                          <a:srgbClr val="FF0000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Déjeuner 25/09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2000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20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Diner </a:t>
                      </a:r>
                      <a:r>
                        <a:rPr lang="fr-FR" sz="700">
                          <a:effectLst/>
                        </a:rPr>
                        <a:t>(participation) </a:t>
                      </a:r>
                      <a:r>
                        <a:rPr lang="fr-FR" sz="800">
                          <a:effectLst/>
                        </a:rPr>
                        <a:t>24/09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2000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20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Cité du Vin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Transport invité Mahony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700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20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Transport invité Forterre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200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20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Transport invité Verbeken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360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20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Nuitée invité Mahony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130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20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Nuitée invité Verbecken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130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20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Nuitée invité Forterre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130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20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Total</a:t>
                      </a:r>
                      <a:endParaRPr lang="fr-FR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10100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Total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10100</a:t>
                      </a:r>
                      <a:endParaRPr lang="fr-FR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631950" y="2879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27584" y="4365104"/>
            <a:ext cx="5528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Nombre d’inscrits au colloque 2017 (Gif-Sur-Yvette) : 100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05028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199</Words>
  <Application>Microsoft Office PowerPoint</Application>
  <PresentationFormat>Affichage à l'écran (4:3)</PresentationFormat>
  <Paragraphs>126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clehenaff</dc:creator>
  <cp:lastModifiedBy>clehenaff</cp:lastModifiedBy>
  <cp:revision>5</cp:revision>
  <dcterms:created xsi:type="dcterms:W3CDTF">2018-06-04T14:41:52Z</dcterms:created>
  <dcterms:modified xsi:type="dcterms:W3CDTF">2018-06-18T13:34:35Z</dcterms:modified>
</cp:coreProperties>
</file>